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33"/>
    <a:srgbClr val="5BD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57" d="100"/>
          <a:sy n="57" d="100"/>
        </p:scale>
        <p:origin x="-174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8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120FB62-7758-4E75-8AF3-461033CC6C82}" type="datetimeFigureOut">
              <a:rPr lang="ru-RU" smtClean="0"/>
              <a:t>01.10.2015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B89A0D-F159-4AB1-B888-2E391DE1DE4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204365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От норм ГТО к олимпийскому золоту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1140" y="479715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1900" dirty="0" smtClean="0">
                <a:solidFill>
                  <a:srgbClr val="FF0000"/>
                </a:solidFill>
              </a:rPr>
              <a:t>Автор:</a:t>
            </a:r>
          </a:p>
          <a:p>
            <a:pPr algn="r"/>
            <a:r>
              <a:rPr lang="ru-RU" sz="1900" dirty="0" err="1" smtClean="0">
                <a:solidFill>
                  <a:srgbClr val="FF0000"/>
                </a:solidFill>
              </a:rPr>
              <a:t>Спасёнов</a:t>
            </a:r>
            <a:r>
              <a:rPr lang="ru-RU" sz="1900" dirty="0" smtClean="0">
                <a:solidFill>
                  <a:srgbClr val="FF0000"/>
                </a:solidFill>
              </a:rPr>
              <a:t> </a:t>
            </a:r>
            <a:r>
              <a:rPr lang="ru-RU" sz="1900" dirty="0" smtClean="0">
                <a:solidFill>
                  <a:srgbClr val="FF0000"/>
                </a:solidFill>
              </a:rPr>
              <a:t>Николай</a:t>
            </a:r>
            <a:r>
              <a:rPr lang="ru-RU" sz="19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Георгиевич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r"/>
            <a:r>
              <a:rPr lang="ru-RU" sz="1900" dirty="0" smtClean="0">
                <a:solidFill>
                  <a:srgbClr val="FF0000"/>
                </a:solidFill>
              </a:rPr>
              <a:t>Учитель физической культуры</a:t>
            </a:r>
          </a:p>
          <a:p>
            <a:pPr algn="r"/>
            <a:r>
              <a:rPr lang="ru-RU" sz="1900" dirty="0" smtClean="0">
                <a:solidFill>
                  <a:srgbClr val="FF0000"/>
                </a:solidFill>
              </a:rPr>
              <a:t>МБОУ г. Иркутска СОШ № 36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5799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mg.championat.com/i/article/52/36/1394555236_b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 bwMode="auto">
          <a:xfrm>
            <a:off x="0" y="31901"/>
            <a:ext cx="9100935" cy="64581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9775545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" y="0"/>
            <a:ext cx="915335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4488" y="6453336"/>
            <a:ext cx="72008" cy="28596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-11084"/>
            <a:ext cx="6400800" cy="3474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Вперёд к победам!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54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используемой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0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84976" cy="66247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b="1" i="1" dirty="0" smtClean="0">
                <a:solidFill>
                  <a:srgbClr val="FF0000"/>
                </a:solidFill>
              </a:rPr>
              <a:t>Что такое ГТО?</a:t>
            </a:r>
            <a:endParaRPr lang="ru-RU" sz="7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3660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2195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u="sng" dirty="0" smtClean="0">
                <a:solidFill>
                  <a:srgbClr val="FFFF00"/>
                </a:solidFill>
              </a:rPr>
              <a:t>ГТО Это</a:t>
            </a:r>
            <a:endParaRPr lang="ru-RU" sz="7200" b="1" u="sng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96175" y="2204864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Общероссийское движение «Готов к труду и обороне» -  программа физкультурной подготовки, которая  существовала в нашей стране с 1931 года по 1991 год.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519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08502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" y="22279"/>
            <a:ext cx="360040" cy="175746"/>
          </a:xfrm>
        </p:spPr>
        <p:txBody>
          <a:bodyPr>
            <a:normAutofit fontScale="90000"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429000"/>
            <a:ext cx="8229600" cy="4709160"/>
          </a:xfrm>
        </p:spPr>
        <p:txBody>
          <a:bodyPr/>
          <a:lstStyle/>
          <a:p>
            <a:pPr marL="137160" indent="0" algn="r">
              <a:buNone/>
            </a:pPr>
            <a:r>
              <a:rPr lang="ru-RU" sz="3200" b="1" dirty="0">
                <a:solidFill>
                  <a:srgbClr val="FF0000"/>
                </a:solidFill>
              </a:rPr>
              <a:t>Простота и общедоступность физических упражнений и видов спорта, включенных в нормативы ГТО, их очевидная польза для укрепления здоровья сделали его популярным среди населения и особенно среди молодежи</a:t>
            </a:r>
          </a:p>
        </p:txBody>
      </p:sp>
    </p:spTree>
    <p:extLst>
      <p:ext uri="{BB962C8B-B14F-4D97-AF65-F5344CB8AC3E}">
        <p14:creationId xmlns:p14="http://schemas.microsoft.com/office/powerpoint/2010/main" val="23409687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792936" cy="65527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2296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i="1" dirty="0">
                <a:solidFill>
                  <a:srgbClr val="FFFF00"/>
                </a:solidFill>
              </a:rPr>
              <a:t>Сдача нормативов подтверждалась специальными серебряными и золотыми значками ГТО.</a:t>
            </a:r>
            <a:br>
              <a:rPr lang="ru-RU" sz="4400" i="1" dirty="0">
                <a:solidFill>
                  <a:srgbClr val="FFFF00"/>
                </a:solidFill>
              </a:rPr>
            </a:br>
            <a:r>
              <a:rPr lang="ru-RU" sz="4400" i="1" dirty="0">
                <a:solidFill>
                  <a:srgbClr val="FFFF00"/>
                </a:solidFill>
              </a:rPr>
              <a:t> Те, кто сдавал нормативы в течение нескольких лет, </a:t>
            </a:r>
            <a:r>
              <a:rPr lang="ru-RU" sz="4400" dirty="0">
                <a:solidFill>
                  <a:srgbClr val="FFFF00"/>
                </a:solidFill>
              </a:rPr>
              <a:t>получали значок «Почётный значок ГТО»</a:t>
            </a:r>
          </a:p>
        </p:txBody>
      </p:sp>
    </p:spTree>
    <p:extLst>
      <p:ext uri="{BB962C8B-B14F-4D97-AF65-F5344CB8AC3E}">
        <p14:creationId xmlns:p14="http://schemas.microsoft.com/office/powerpoint/2010/main" val="36846543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6" y="0"/>
            <a:ext cx="9143999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927"/>
            <a:ext cx="1835695" cy="180314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1476" y="4005064"/>
            <a:ext cx="8780255" cy="1143000"/>
          </a:xfrm>
        </p:spPr>
        <p:txBody>
          <a:bodyPr>
            <a:noAutofit/>
          </a:bodyPr>
          <a:lstStyle/>
          <a:p>
            <a:pPr lvl="8"/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Во </a:t>
            </a:r>
            <a:r>
              <a:rPr lang="ru-RU" sz="2800" b="1" i="1" dirty="0">
                <a:solidFill>
                  <a:srgbClr val="FF0000"/>
                </a:solidFill>
              </a:rPr>
              <a:t>времена обязательных нормативов ГТО граждане СССР претендовали на медали на многих международных соревнованиях, становились рекордсменами почти во всех видах спорта.</a:t>
            </a:r>
            <a:br>
              <a:rPr lang="ru-RU" sz="2800" b="1" i="1" dirty="0">
                <a:solidFill>
                  <a:srgbClr val="FF0000"/>
                </a:solidFill>
              </a:rPr>
            </a:br>
            <a:r>
              <a:rPr lang="ru-RU" sz="2800" b="1" i="1" dirty="0">
                <a:solidFill>
                  <a:srgbClr val="FF0000"/>
                </a:solidFill>
              </a:rPr>
              <a:t>К началу 1976 года свыше 220 миллионов человек имели значки ГТО. </a:t>
            </a:r>
            <a:r>
              <a:rPr lang="ru-RU" sz="2800" b="1" dirty="0">
                <a:solidFill>
                  <a:srgbClr val="FF0000"/>
                </a:solidFill>
              </a:rPr>
              <a:t/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5076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429000"/>
            <a:ext cx="6149349" cy="3573016"/>
          </a:xfrm>
          <a:prstGeom prst="rect">
            <a:avLst/>
          </a:prstGeom>
        </p:spPr>
      </p:pic>
      <p:pic>
        <p:nvPicPr>
          <p:cNvPr id="6" name="Picture 2" descr="Как уберечь ребенка от болезни Детские болезни на interfax.by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002200" y="0"/>
            <a:ext cx="2141800" cy="2924944"/>
          </a:xfrm>
          <a:prstGeom prst="rect">
            <a:avLst/>
          </a:prstGeom>
          <a:noFill/>
        </p:spPr>
      </p:pic>
      <p:pic>
        <p:nvPicPr>
          <p:cNvPr id="4" name="Picture 8" descr="http://infosekret.ru/wp-content/uploads/2013/02/Skoro-poyavitsya-detskiy-Internet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3048000" cy="2286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1367"/>
            <a:ext cx="6512511" cy="22928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2293746"/>
            <a:ext cx="6400800" cy="3474720"/>
          </a:xfrm>
        </p:spPr>
        <p:txBody>
          <a:bodyPr>
            <a:normAutofit fontScale="92500"/>
          </a:bodyPr>
          <a:lstStyle/>
          <a:p>
            <a:pPr marL="45720" lvl="4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В годы перестройки, после развала Союза, комплекс ГТО был предан забвению, что существенно   отразилось на физической подготовке граждан и, в первую очередь, молодежи.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4836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88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Сегодня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12" y="1124744"/>
            <a:ext cx="5877070" cy="3734593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340768"/>
            <a:ext cx="3419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rgbClr val="002060"/>
                </a:solidFill>
              </a:rPr>
              <a:t>По Указу Президента РФ с 1 сентября 2014 года </a:t>
            </a:r>
            <a:r>
              <a:rPr lang="ru-RU" dirty="0" smtClean="0">
                <a:solidFill>
                  <a:srgbClr val="002060"/>
                </a:solidFill>
              </a:rPr>
              <a:t>в нашей стране вводится Всероссийский физкультурно-спортивный комплекс «Готов к труду и обороне» (ГТО) для решения проблемы продвижения ценностей здорового образа жизни и укрепления здоровья детей.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47971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В.В.Путин</a:t>
            </a:r>
            <a:r>
              <a:rPr lang="ru-RU" b="1" dirty="0" smtClean="0">
                <a:solidFill>
                  <a:srgbClr val="002060"/>
                </a:solidFill>
              </a:rPr>
              <a:t>  предложил воссоздать систему ГТО в новом формате с современными нормативами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8572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5145"/>
            <a:ext cx="3309960" cy="21082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32" y="0"/>
            <a:ext cx="4064923" cy="24208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60" y="13855"/>
            <a:ext cx="7304599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Завтра 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Гордость за отечество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10199" y="2348880"/>
            <a:ext cx="6400800" cy="347472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Обновленная расшифровка ГТО звучит как: «Горжусь тобой, Отечество!» </a:t>
            </a:r>
          </a:p>
          <a:p>
            <a:r>
              <a:rPr lang="ru-RU" dirty="0">
                <a:solidFill>
                  <a:srgbClr val="FFFF00"/>
                </a:solidFill>
              </a:rPr>
              <a:t>Это название-призыв оказалось более личным, более теплым, в нем напрямую упоминается святое для русского человека слово «Отечество.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4150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291</TotalTime>
  <Words>213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От норм ГТО к олимпийскому золоту</vt:lpstr>
      <vt:lpstr>Что такое ГТО?</vt:lpstr>
      <vt:lpstr>ГТО Это</vt:lpstr>
      <vt:lpstr>Презентация PowerPoint</vt:lpstr>
      <vt:lpstr>Сдача нормативов подтверждалась специальными серебряными и золотыми значками ГТО.  Те, кто сдавал нормативы в течение нескольких лет, получали значок «Почётный значок ГТО»</vt:lpstr>
      <vt:lpstr>    Во времена обязательных нормативов ГТО граждане СССР претендовали на медали на многих международных соревнованиях, становились рекордсменами почти во всех видах спорта. К началу 1976 года свыше 220 миллионов человек имели значки ГТО.  </vt:lpstr>
      <vt:lpstr>Презентация PowerPoint</vt:lpstr>
      <vt:lpstr>Сегодня</vt:lpstr>
      <vt:lpstr>Завтра  Гордость за отечество!</vt:lpstr>
      <vt:lpstr>Презентация PowerPoint</vt:lpstr>
      <vt:lpstr>Презентация PowerPoint</vt:lpstr>
      <vt:lpstr>Список используемой литературы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норм ГТО к олимпийскому золоту</dc:title>
  <dc:creator>Vega</dc:creator>
  <cp:lastModifiedBy>Vega</cp:lastModifiedBy>
  <cp:revision>11</cp:revision>
  <dcterms:created xsi:type="dcterms:W3CDTF">2015-09-30T16:46:17Z</dcterms:created>
  <dcterms:modified xsi:type="dcterms:W3CDTF">2015-10-01T04:48:52Z</dcterms:modified>
</cp:coreProperties>
</file>